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2813-89C8-4312-B777-9B7158E8D50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74DAF-47CD-4A17-B7A5-6E9802FE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208E3-0297-4778-BACC-FA614347C9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8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0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8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3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1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CE69A-DF24-4B9B-9143-98EDF4CC99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31DC-C56F-4CAB-89E2-4DE632BBB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457200"/>
            <a:ext cx="8080375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The Johari Window</a:t>
            </a:r>
            <a:br>
              <a:rPr lang="en-US" dirty="0"/>
            </a:b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399" y="1355725"/>
            <a:ext cx="8867775" cy="4816475"/>
            <a:chOff x="171449" y="1485900"/>
            <a:chExt cx="8867775" cy="4816475"/>
          </a:xfrm>
        </p:grpSpPr>
        <p:pic>
          <p:nvPicPr>
            <p:cNvPr id="1027" name="Picture 3" descr="C:\Users\will2599\Pictures\Free Graphics\4 paned window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49" y="1485900"/>
              <a:ext cx="8867775" cy="4816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5229225" y="2339975"/>
              <a:ext cx="24098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Blind Spots</a:t>
              </a:r>
              <a:br>
                <a:rPr lang="en-US" sz="2400" b="1" dirty="0"/>
              </a:br>
              <a:r>
                <a:rPr lang="en-US" sz="2400" dirty="0"/>
                <a:t>Unknown to us</a:t>
              </a:r>
              <a:br>
                <a:rPr lang="en-US" sz="2400" dirty="0"/>
              </a:br>
              <a:r>
                <a:rPr lang="en-US" sz="2400" dirty="0"/>
                <a:t>Known to others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57300" y="2339975"/>
              <a:ext cx="30289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Public Knowledge</a:t>
              </a:r>
              <a:r>
                <a:rPr lang="en-US" sz="2400" dirty="0"/>
                <a:t> </a:t>
              </a:r>
              <a:br>
                <a:rPr lang="en-US" sz="2400" dirty="0"/>
              </a:br>
              <a:r>
                <a:rPr lang="en-US" sz="2400" dirty="0"/>
                <a:t>Known to us</a:t>
              </a:r>
              <a:br>
                <a:rPr lang="en-US" sz="2400" dirty="0"/>
              </a:br>
              <a:r>
                <a:rPr lang="en-US" sz="2400" dirty="0"/>
                <a:t>Known to others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48250" y="4046915"/>
              <a:ext cx="25241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Unknowable</a:t>
              </a:r>
              <a:br>
                <a:rPr lang="en-US" sz="2400" dirty="0"/>
              </a:br>
              <a:r>
                <a:rPr lang="en-US" sz="2400" dirty="0"/>
                <a:t>Unknown to us</a:t>
              </a:r>
              <a:br>
                <a:rPr lang="en-US" sz="2400" dirty="0"/>
              </a:br>
              <a:r>
                <a:rPr lang="en-US" sz="2400" dirty="0"/>
                <a:t>Unknown to others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90650" y="4046915"/>
              <a:ext cx="276225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Private Knowledge</a:t>
              </a:r>
              <a:br>
                <a:rPr lang="en-US" sz="2400" b="1" dirty="0"/>
              </a:br>
              <a:r>
                <a:rPr lang="en-US" sz="2400" dirty="0"/>
                <a:t>Known to us</a:t>
              </a:r>
              <a:br>
                <a:rPr lang="en-US" sz="2400" dirty="0"/>
              </a:br>
              <a:r>
                <a:rPr lang="en-US" sz="2400" dirty="0"/>
                <a:t>Unknown to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04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Johari Window </vt:lpstr>
    </vt:vector>
  </TitlesOfParts>
  <Company>Oglteree, Deakins, Nash, Smoak &amp; Stewart, P.C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Johari Window</dc:title>
  <dc:creator>Willard, Vanessa</dc:creator>
  <cp:lastModifiedBy>Andy Taylor</cp:lastModifiedBy>
  <cp:revision>1</cp:revision>
  <dcterms:created xsi:type="dcterms:W3CDTF">2015-02-18T23:37:31Z</dcterms:created>
  <dcterms:modified xsi:type="dcterms:W3CDTF">2019-12-18T22:02:54Z</dcterms:modified>
</cp:coreProperties>
</file>